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2AF530-3F50-4CB3-BEBB-032BD883205B}" v="1" dt="2023-05-31T15:10:32.2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92"/>
    <p:restoredTop sz="94643"/>
  </p:normalViewPr>
  <p:slideViewPr>
    <p:cSldViewPr snapToGrid="0" snapToObjects="1">
      <p:cViewPr varScale="1">
        <p:scale>
          <a:sx n="76" d="100"/>
          <a:sy n="76" d="100"/>
        </p:scale>
        <p:origin x="2060" y="5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ssa Printz" userId="fd06abab-e921-4649-a3b3-592e91c87e5b" providerId="ADAL" clId="{F4D89710-8FB7-4C8D-81A2-A95FB36D1ADB}"/>
    <pc:docChg chg="custSel modSld">
      <pc:chgData name="Melissa Printz" userId="fd06abab-e921-4649-a3b3-592e91c87e5b" providerId="ADAL" clId="{F4D89710-8FB7-4C8D-81A2-A95FB36D1ADB}" dt="2022-05-25T18:34:17.021" v="117" actId="20577"/>
      <pc:docMkLst>
        <pc:docMk/>
      </pc:docMkLst>
      <pc:sldChg chg="modSp mod">
        <pc:chgData name="Melissa Printz" userId="fd06abab-e921-4649-a3b3-592e91c87e5b" providerId="ADAL" clId="{F4D89710-8FB7-4C8D-81A2-A95FB36D1ADB}" dt="2022-05-25T18:34:17.021" v="117" actId="20577"/>
        <pc:sldMkLst>
          <pc:docMk/>
          <pc:sldMk cId="1679831201" sldId="258"/>
        </pc:sldMkLst>
        <pc:spChg chg="mod">
          <ac:chgData name="Melissa Printz" userId="fd06abab-e921-4649-a3b3-592e91c87e5b" providerId="ADAL" clId="{F4D89710-8FB7-4C8D-81A2-A95FB36D1ADB}" dt="2022-05-25T18:34:17.021" v="117" actId="20577"/>
          <ac:spMkLst>
            <pc:docMk/>
            <pc:sldMk cId="1679831201" sldId="258"/>
            <ac:spMk id="3" creationId="{00000000-0000-0000-0000-000000000000}"/>
          </ac:spMkLst>
        </pc:spChg>
      </pc:sldChg>
    </pc:docChg>
  </pc:docChgLst>
  <pc:docChgLst>
    <pc:chgData name="Melissa Printz" userId="S::mprintz@calvarybellefontaine.org::fd06abab-e921-4649-a3b3-592e91c87e5b" providerId="AD" clId="Web-{A0DBC69F-C042-C000-3F68-F75C44A7F097}"/>
    <pc:docChg chg="modSld">
      <pc:chgData name="Melissa Printz" userId="S::mprintz@calvarybellefontaine.org::fd06abab-e921-4649-a3b3-592e91c87e5b" providerId="AD" clId="Web-{A0DBC69F-C042-C000-3F68-F75C44A7F097}" dt="2021-05-11T13:26:51.046" v="128" actId="20577"/>
      <pc:docMkLst>
        <pc:docMk/>
      </pc:docMkLst>
      <pc:sldChg chg="modSp">
        <pc:chgData name="Melissa Printz" userId="S::mprintz@calvarybellefontaine.org::fd06abab-e921-4649-a3b3-592e91c87e5b" providerId="AD" clId="Web-{A0DBC69F-C042-C000-3F68-F75C44A7F097}" dt="2021-05-11T13:26:51.046" v="128" actId="20577"/>
        <pc:sldMkLst>
          <pc:docMk/>
          <pc:sldMk cId="1679831201" sldId="258"/>
        </pc:sldMkLst>
        <pc:spChg chg="mod">
          <ac:chgData name="Melissa Printz" userId="S::mprintz@calvarybellefontaine.org::fd06abab-e921-4649-a3b3-592e91c87e5b" providerId="AD" clId="Web-{A0DBC69F-C042-C000-3F68-F75C44A7F097}" dt="2021-05-11T13:26:42.749" v="113" actId="20577"/>
          <ac:spMkLst>
            <pc:docMk/>
            <pc:sldMk cId="1679831201" sldId="258"/>
            <ac:spMk id="2" creationId="{00000000-0000-0000-0000-000000000000}"/>
          </ac:spMkLst>
        </pc:spChg>
        <pc:spChg chg="mod">
          <ac:chgData name="Melissa Printz" userId="S::mprintz@calvarybellefontaine.org::fd06abab-e921-4649-a3b3-592e91c87e5b" providerId="AD" clId="Web-{A0DBC69F-C042-C000-3F68-F75C44A7F097}" dt="2021-05-11T13:26:51.046" v="128" actId="20577"/>
          <ac:spMkLst>
            <pc:docMk/>
            <pc:sldMk cId="1679831201" sldId="258"/>
            <ac:spMk id="3" creationId="{00000000-0000-0000-0000-000000000000}"/>
          </ac:spMkLst>
        </pc:spChg>
      </pc:sldChg>
    </pc:docChg>
  </pc:docChgLst>
  <pc:docChgLst>
    <pc:chgData name="Melissa Printz" userId="fd06abab-e921-4649-a3b3-592e91c87e5b" providerId="ADAL" clId="{752AF530-3F50-4CB3-BEBB-032BD883205B}"/>
    <pc:docChg chg="custSel modSld">
      <pc:chgData name="Melissa Printz" userId="fd06abab-e921-4649-a3b3-592e91c87e5b" providerId="ADAL" clId="{752AF530-3F50-4CB3-BEBB-032BD883205B}" dt="2023-05-31T19:41:15.505" v="638" actId="20577"/>
      <pc:docMkLst>
        <pc:docMk/>
      </pc:docMkLst>
      <pc:sldChg chg="modSp mod">
        <pc:chgData name="Melissa Printz" userId="fd06abab-e921-4649-a3b3-592e91c87e5b" providerId="ADAL" clId="{752AF530-3F50-4CB3-BEBB-032BD883205B}" dt="2023-05-31T19:41:15.505" v="638" actId="20577"/>
        <pc:sldMkLst>
          <pc:docMk/>
          <pc:sldMk cId="1679831201" sldId="258"/>
        </pc:sldMkLst>
        <pc:spChg chg="mod">
          <ac:chgData name="Melissa Printz" userId="fd06abab-e921-4649-a3b3-592e91c87e5b" providerId="ADAL" clId="{752AF530-3F50-4CB3-BEBB-032BD883205B}" dt="2023-05-31T15:10:13.061" v="211" actId="20577"/>
          <ac:spMkLst>
            <pc:docMk/>
            <pc:sldMk cId="1679831201" sldId="258"/>
            <ac:spMk id="2" creationId="{00000000-0000-0000-0000-000000000000}"/>
          </ac:spMkLst>
        </pc:spChg>
        <pc:spChg chg="mod">
          <ac:chgData name="Melissa Printz" userId="fd06abab-e921-4649-a3b3-592e91c87e5b" providerId="ADAL" clId="{752AF530-3F50-4CB3-BEBB-032BD883205B}" dt="2023-05-31T19:41:15.505" v="638" actId="20577"/>
          <ac:spMkLst>
            <pc:docMk/>
            <pc:sldMk cId="1679831201"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942633-8712-BD44-A8A9-E2344CF800C8}" type="datetimeFigureOut">
              <a:rPr lang="en-US" smtClean="0"/>
              <a:pPr/>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45CE2-E960-E94E-91AD-9EAFC7A297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942633-8712-BD44-A8A9-E2344CF800C8}" type="datetimeFigureOut">
              <a:rPr lang="en-US" smtClean="0"/>
              <a:pPr/>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45CE2-E960-E94E-91AD-9EAFC7A297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942633-8712-BD44-A8A9-E2344CF800C8}" type="datetimeFigureOut">
              <a:rPr lang="en-US" smtClean="0"/>
              <a:pPr/>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45CE2-E960-E94E-91AD-9EAFC7A297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942633-8712-BD44-A8A9-E2344CF800C8}" type="datetimeFigureOut">
              <a:rPr lang="en-US" smtClean="0"/>
              <a:pPr/>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45CE2-E960-E94E-91AD-9EAFC7A297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942633-8712-BD44-A8A9-E2344CF800C8}" type="datetimeFigureOut">
              <a:rPr lang="en-US" smtClean="0"/>
              <a:pPr/>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45CE2-E960-E94E-91AD-9EAFC7A297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942633-8712-BD44-A8A9-E2344CF800C8}" type="datetimeFigureOut">
              <a:rPr lang="en-US" smtClean="0"/>
              <a:pPr/>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45CE2-E960-E94E-91AD-9EAFC7A297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942633-8712-BD44-A8A9-E2344CF800C8}" type="datetimeFigureOut">
              <a:rPr lang="en-US" smtClean="0"/>
              <a:pPr/>
              <a:t>5/31/2023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545CE2-E960-E94E-91AD-9EAFC7A297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942633-8712-BD44-A8A9-E2344CF800C8}" type="datetimeFigureOut">
              <a:rPr lang="en-US" smtClean="0"/>
              <a:pPr/>
              <a:t>5/31/2023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545CE2-E960-E94E-91AD-9EAFC7A297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942633-8712-BD44-A8A9-E2344CF800C8}" type="datetimeFigureOut">
              <a:rPr lang="en-US" smtClean="0"/>
              <a:pPr/>
              <a:t>5/31/2023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545CE2-E960-E94E-91AD-9EAFC7A297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6942633-8712-BD44-A8A9-E2344CF800C8}" type="datetimeFigureOut">
              <a:rPr lang="en-US" smtClean="0"/>
              <a:pPr/>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45CE2-E960-E94E-91AD-9EAFC7A297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6942633-8712-BD44-A8A9-E2344CF800C8}" type="datetimeFigureOut">
              <a:rPr lang="en-US" smtClean="0"/>
              <a:pPr/>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45CE2-E960-E94E-91AD-9EAFC7A297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6942633-8712-BD44-A8A9-E2344CF800C8}" type="datetimeFigureOut">
              <a:rPr lang="en-US" smtClean="0"/>
              <a:pPr/>
              <a:t>5/31/2023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1545CE2-E960-E94E-91AD-9EAFC7A2975F}" type="slidenum">
              <a:rPr lang="en-US" smtClean="0"/>
              <a:pPr/>
              <a:t>‹#›</a:t>
            </a:fld>
            <a:endParaRPr lang="en-US"/>
          </a:p>
        </p:txBody>
      </p:sp>
    </p:spTree>
    <p:extLst>
      <p:ext uri="{BB962C8B-B14F-4D97-AF65-F5344CB8AC3E}">
        <p14:creationId xmlns:p14="http://schemas.microsoft.com/office/powerpoint/2010/main" val="764983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07907" y="1171232"/>
            <a:ext cx="6486575" cy="2416046"/>
          </a:xfrm>
          <a:prstGeom prst="rect">
            <a:avLst/>
          </a:prstGeom>
          <a:noFill/>
        </p:spPr>
        <p:txBody>
          <a:bodyPr wrap="square" lIns="91440" tIns="45720" rIns="91440" bIns="45720" rtlCol="0" anchor="t">
            <a:spAutoFit/>
          </a:bodyPr>
          <a:lstStyle/>
          <a:p>
            <a:r>
              <a:rPr lang="en-US" sz="2800" dirty="0">
                <a:latin typeface="KG Ways to Say Goodbye"/>
                <a:cs typeface="KG Ways to Say Goodbye"/>
              </a:rPr>
              <a:t>Dear third grade families,</a:t>
            </a:r>
          </a:p>
          <a:p>
            <a:endParaRPr lang="en-US" sz="800" dirty="0">
              <a:latin typeface="KG Lego House"/>
              <a:cs typeface="KG Lego House"/>
            </a:endParaRPr>
          </a:p>
          <a:p>
            <a:pPr algn="just"/>
            <a:r>
              <a:rPr lang="en-US" sz="1400" dirty="0">
                <a:latin typeface="KG Lego House"/>
                <a:cs typeface="KG Lego House"/>
              </a:rPr>
              <a:t>We know you will want to be prepared for the upcoming school year. Here is the list of supplies that will get our school year started off right!  The pencils, glue sticks, and dry erase markers will be shared among all students, so there is no need to write your child’s name on them.  </a:t>
            </a:r>
          </a:p>
          <a:p>
            <a:pPr algn="just"/>
            <a:endParaRPr lang="en-US" sz="800" dirty="0">
              <a:latin typeface="KG Lego House"/>
              <a:cs typeface="KG Lego House"/>
            </a:endParaRPr>
          </a:p>
          <a:p>
            <a:pPr algn="just"/>
            <a:r>
              <a:rPr lang="en-US" sz="1400" dirty="0">
                <a:latin typeface="KG Lego House"/>
                <a:cs typeface="KG Lego House"/>
              </a:rPr>
              <a:t>We’re excited to hear about your summer adventures. See you soon!</a:t>
            </a:r>
          </a:p>
          <a:p>
            <a:pPr algn="just"/>
            <a:endParaRPr lang="en-US" sz="800" dirty="0">
              <a:latin typeface="KG Lego House"/>
              <a:cs typeface="KG Lego House"/>
            </a:endParaRPr>
          </a:p>
          <a:p>
            <a:pPr algn="just"/>
            <a:r>
              <a:rPr lang="en-US" sz="1400" dirty="0">
                <a:latin typeface="KG Lego House"/>
                <a:cs typeface="KG Lego House"/>
              </a:rPr>
              <a:t>                                                                                                 For Him,</a:t>
            </a:r>
          </a:p>
          <a:p>
            <a:pPr algn="just"/>
            <a:r>
              <a:rPr lang="en-US" sz="1400" dirty="0">
                <a:latin typeface="KG Lego House"/>
                <a:cs typeface="KG Lego House"/>
              </a:rPr>
              <a:t>                                                                                        </a:t>
            </a:r>
            <a:r>
              <a:rPr lang="en-US" sz="1400" i="1" dirty="0">
                <a:latin typeface="KG Lego House"/>
                <a:cs typeface="KG Lego House"/>
              </a:rPr>
              <a:t> Mrs. Printz &amp; Mrs. Ledley</a:t>
            </a:r>
          </a:p>
        </p:txBody>
      </p:sp>
      <p:sp>
        <p:nvSpPr>
          <p:cNvPr id="3" name="TextBox 2"/>
          <p:cNvSpPr txBox="1"/>
          <p:nvPr/>
        </p:nvSpPr>
        <p:spPr>
          <a:xfrm>
            <a:off x="607908" y="3707311"/>
            <a:ext cx="6281844" cy="5275098"/>
          </a:xfrm>
          <a:prstGeom prst="rect">
            <a:avLst/>
          </a:prstGeom>
          <a:noFill/>
        </p:spPr>
        <p:txBody>
          <a:bodyPr wrap="square" lIns="91440" tIns="45720" rIns="91440" bIns="45720" rtlCol="0" anchor="t">
            <a:spAutoFit/>
          </a:bodyPr>
          <a:lstStyle/>
          <a:p>
            <a:pPr>
              <a:lnSpc>
                <a:spcPct val="110000"/>
              </a:lnSpc>
            </a:pPr>
            <a:r>
              <a:rPr lang="en-US" sz="1760" b="1" dirty="0">
                <a:latin typeface="KG Lego House"/>
                <a:cs typeface="KG Lego House"/>
              </a:rPr>
              <a:t>CCS 3</a:t>
            </a:r>
            <a:r>
              <a:rPr lang="en-US" sz="1760" b="1" baseline="30000" dirty="0">
                <a:latin typeface="KG Lego House"/>
                <a:cs typeface="KG Lego House"/>
              </a:rPr>
              <a:t>rd</a:t>
            </a:r>
            <a:r>
              <a:rPr lang="en-US" sz="1760" b="1" dirty="0">
                <a:latin typeface="KG Lego House"/>
                <a:cs typeface="KG Lego House"/>
              </a:rPr>
              <a:t> grade supply list:  </a:t>
            </a:r>
          </a:p>
          <a:p>
            <a:pPr marL="314325" indent="-314325">
              <a:lnSpc>
                <a:spcPct val="110000"/>
              </a:lnSpc>
              <a:buFont typeface="Wingdings" charset="2"/>
              <a:buChar char=""/>
            </a:pPr>
            <a:r>
              <a:rPr lang="en-US" sz="1400" dirty="0">
                <a:latin typeface="KG Lego House"/>
                <a:cs typeface="KG Lego House"/>
              </a:rPr>
              <a:t>24 pack of Crayola crayons</a:t>
            </a:r>
          </a:p>
          <a:p>
            <a:pPr marL="314325" indent="-314325">
              <a:lnSpc>
                <a:spcPct val="110000"/>
              </a:lnSpc>
              <a:buFont typeface="Wingdings" charset="2"/>
              <a:buChar char=""/>
            </a:pPr>
            <a:r>
              <a:rPr lang="en-US" sz="1400" dirty="0">
                <a:latin typeface="KG Lego House"/>
                <a:cs typeface="KG Lego House"/>
              </a:rPr>
              <a:t>12 pack of Crayola thin markers</a:t>
            </a:r>
          </a:p>
          <a:p>
            <a:pPr marL="314325" indent="-314325">
              <a:lnSpc>
                <a:spcPct val="110000"/>
              </a:lnSpc>
              <a:buFont typeface="Wingdings" charset="2"/>
              <a:buChar char=""/>
            </a:pPr>
            <a:r>
              <a:rPr lang="en-US" sz="1400" dirty="0">
                <a:latin typeface="KG Lego House"/>
                <a:cs typeface="KG Lego House"/>
              </a:rPr>
              <a:t>12 pack of colored pencils (</a:t>
            </a:r>
            <a:r>
              <a:rPr lang="en-US" sz="1400" dirty="0" err="1">
                <a:latin typeface="KG Lego House"/>
                <a:cs typeface="KG Lego House"/>
              </a:rPr>
              <a:t>Twistables</a:t>
            </a:r>
            <a:r>
              <a:rPr lang="en-US" sz="1400" dirty="0">
                <a:latin typeface="KG Lego House"/>
                <a:cs typeface="KG Lego House"/>
              </a:rPr>
              <a:t> preferred)</a:t>
            </a:r>
          </a:p>
          <a:p>
            <a:pPr marL="314325" indent="-314325">
              <a:lnSpc>
                <a:spcPct val="110000"/>
              </a:lnSpc>
              <a:buFont typeface="Wingdings" charset="2"/>
              <a:buChar char=""/>
            </a:pPr>
            <a:r>
              <a:rPr lang="en-US" sz="1400" dirty="0">
                <a:latin typeface="KG Lego House"/>
                <a:cs typeface="KG Lego House"/>
              </a:rPr>
              <a:t>24  #2 pencils, good quality (pre-sharpened would be appreciated)</a:t>
            </a:r>
          </a:p>
          <a:p>
            <a:pPr marL="314325" indent="-314325">
              <a:lnSpc>
                <a:spcPct val="110000"/>
              </a:lnSpc>
            </a:pPr>
            <a:r>
              <a:rPr lang="en-US" sz="1400" dirty="0">
                <a:latin typeface="KG Lego House"/>
                <a:cs typeface="KG Lego House"/>
              </a:rPr>
              <a:t>       (NO flexible, mechanical, or “special” pencils. Thanks for understanding.)</a:t>
            </a:r>
          </a:p>
          <a:p>
            <a:pPr marL="314325" indent="-314325">
              <a:lnSpc>
                <a:spcPct val="110000"/>
              </a:lnSpc>
              <a:buFont typeface="Wingdings" charset="2"/>
              <a:buChar char=""/>
            </a:pPr>
            <a:r>
              <a:rPr lang="en-US" sz="1400" dirty="0">
                <a:latin typeface="KG Lego House"/>
                <a:cs typeface="KG Lego House"/>
              </a:rPr>
              <a:t>2 pink pearl or white hi-polymer erasers</a:t>
            </a:r>
          </a:p>
          <a:p>
            <a:pPr marL="314325" indent="-314325">
              <a:lnSpc>
                <a:spcPct val="110000"/>
              </a:lnSpc>
              <a:buFont typeface="Wingdings" charset="2"/>
              <a:buChar char=""/>
            </a:pPr>
            <a:r>
              <a:rPr lang="en-US" sz="1400" dirty="0">
                <a:latin typeface="KG Lego House"/>
                <a:cs typeface="KG Lego House"/>
              </a:rPr>
              <a:t>3 small glue sticks or 1 large glue stick</a:t>
            </a:r>
          </a:p>
          <a:p>
            <a:pPr marL="314325" indent="-314325">
              <a:lnSpc>
                <a:spcPct val="110000"/>
              </a:lnSpc>
              <a:buFont typeface="Wingdings" charset="2"/>
              <a:buChar char=""/>
            </a:pPr>
            <a:r>
              <a:rPr lang="en-US" sz="1400" dirty="0">
                <a:latin typeface="KG Lego House"/>
                <a:cs typeface="KG Lego House"/>
              </a:rPr>
              <a:t>3  two-pocket plastic folders with prongs (1 blue, 1 red, &amp; 1 black)</a:t>
            </a:r>
          </a:p>
          <a:p>
            <a:pPr marL="314325" indent="-314325">
              <a:lnSpc>
                <a:spcPct val="110000"/>
              </a:lnSpc>
              <a:buFont typeface="Wingdings" charset="2"/>
              <a:buChar char=""/>
            </a:pPr>
            <a:r>
              <a:rPr lang="en-US" sz="1400" dirty="0">
                <a:latin typeface="KG Lego House"/>
                <a:cs typeface="KG Lego House"/>
              </a:rPr>
              <a:t>Loose leaf notebook paper (a good supply)</a:t>
            </a:r>
          </a:p>
          <a:p>
            <a:pPr marL="314325" indent="-314325">
              <a:lnSpc>
                <a:spcPct val="110000"/>
              </a:lnSpc>
              <a:buFont typeface="Wingdings" charset="2"/>
              <a:buChar char=""/>
            </a:pPr>
            <a:r>
              <a:rPr lang="en-US" sz="1400" dirty="0">
                <a:latin typeface="KG Lego House"/>
                <a:cs typeface="KG Lego House"/>
              </a:rPr>
              <a:t>3 low odor, dry erase markers (thin markers are okay)</a:t>
            </a:r>
          </a:p>
          <a:p>
            <a:pPr marL="314325" indent="-314325">
              <a:lnSpc>
                <a:spcPct val="110000"/>
              </a:lnSpc>
              <a:buFont typeface="Wingdings" charset="2"/>
              <a:buChar char=""/>
            </a:pPr>
            <a:r>
              <a:rPr lang="en-US" sz="1400" dirty="0">
                <a:latin typeface="KG Lego House"/>
                <a:cs typeface="KG Lego House"/>
              </a:rPr>
              <a:t>1 highlighter</a:t>
            </a:r>
          </a:p>
          <a:p>
            <a:pPr marL="314325" indent="-314325">
              <a:lnSpc>
                <a:spcPct val="110000"/>
              </a:lnSpc>
              <a:buFont typeface="Wingdings" charset="2"/>
              <a:buChar char=""/>
            </a:pPr>
            <a:r>
              <a:rPr lang="en-US" sz="1400">
                <a:latin typeface="KG Lego House"/>
                <a:cs typeface="KG Lego House"/>
              </a:rPr>
              <a:t>Scissors</a:t>
            </a:r>
            <a:endParaRPr lang="en-US" sz="1400" dirty="0">
              <a:latin typeface="KG Lego House"/>
              <a:cs typeface="KG Lego House"/>
            </a:endParaRPr>
          </a:p>
          <a:p>
            <a:pPr marL="314325" indent="-314325">
              <a:lnSpc>
                <a:spcPct val="110000"/>
              </a:lnSpc>
              <a:buFont typeface="Wingdings" charset="2"/>
              <a:buChar char=""/>
            </a:pPr>
            <a:r>
              <a:rPr lang="en-US" sz="1400" dirty="0">
                <a:latin typeface="KG Lego House"/>
                <a:cs typeface="KG Lego House"/>
              </a:rPr>
              <a:t>ESV Bible (available for purchase in office, if needed)</a:t>
            </a:r>
          </a:p>
          <a:p>
            <a:pPr marL="314325" indent="-314325">
              <a:lnSpc>
                <a:spcPct val="110000"/>
              </a:lnSpc>
              <a:buFont typeface="Wingdings" charset="2"/>
              <a:buChar char=""/>
            </a:pPr>
            <a:r>
              <a:rPr lang="en-US" sz="1400" dirty="0">
                <a:latin typeface="KG Lego House"/>
                <a:cs typeface="KG Lego House"/>
              </a:rPr>
              <a:t>3 boxes of tissues</a:t>
            </a:r>
          </a:p>
          <a:p>
            <a:pPr marL="314325" indent="-314325">
              <a:lnSpc>
                <a:spcPct val="110000"/>
              </a:lnSpc>
              <a:buFont typeface="Wingdings" charset="2"/>
              <a:buChar char=""/>
            </a:pPr>
            <a:r>
              <a:rPr lang="en-US" sz="1400" dirty="0">
                <a:latin typeface="KG Lego House"/>
                <a:cs typeface="KG Lego House"/>
              </a:rPr>
              <a:t>1 pair of headphones with your child’s name on it</a:t>
            </a:r>
          </a:p>
          <a:p>
            <a:pPr marL="314325" indent="-314325">
              <a:lnSpc>
                <a:spcPct val="110000"/>
              </a:lnSpc>
              <a:buFont typeface="Wingdings" charset="2"/>
              <a:buChar char=""/>
            </a:pPr>
            <a:r>
              <a:rPr lang="en-US" sz="1400" dirty="0">
                <a:latin typeface="KG Lego House"/>
                <a:cs typeface="KG Lego House"/>
              </a:rPr>
              <a:t>Boys bring a box of gallon-size Ziploc baggies</a:t>
            </a:r>
          </a:p>
          <a:p>
            <a:pPr marL="314325" indent="-314325">
              <a:lnSpc>
                <a:spcPct val="110000"/>
              </a:lnSpc>
              <a:buFont typeface="Wingdings" charset="2"/>
              <a:buChar char=""/>
            </a:pPr>
            <a:r>
              <a:rPr lang="en-US" sz="1400" dirty="0">
                <a:latin typeface="KG Lego House"/>
                <a:cs typeface="KG Lego House"/>
              </a:rPr>
              <a:t>Girls bring a box of quart-size Ziploc baggies</a:t>
            </a:r>
          </a:p>
          <a:p>
            <a:endParaRPr lang="en-US" sz="800" dirty="0">
              <a:latin typeface="KG Lego House"/>
              <a:cs typeface="KG Lego House"/>
            </a:endParaRPr>
          </a:p>
          <a:p>
            <a:r>
              <a:rPr lang="en-US" sz="1760" b="1" dirty="0">
                <a:latin typeface="KG Lego House"/>
                <a:cs typeface="KG Lego House"/>
              </a:rPr>
              <a:t>Optional Donations:</a:t>
            </a:r>
            <a:endParaRPr lang="en-US" sz="1400" dirty="0">
              <a:latin typeface="KG Lego House"/>
              <a:cs typeface="KG Lego House"/>
            </a:endParaRPr>
          </a:p>
          <a:p>
            <a:pPr marL="314325" indent="-314325">
              <a:lnSpc>
                <a:spcPct val="110000"/>
              </a:lnSpc>
              <a:buFont typeface="Wingdings" charset="2"/>
              <a:buChar char=""/>
            </a:pPr>
            <a:r>
              <a:rPr lang="en-US" sz="1400" dirty="0">
                <a:latin typeface="KG Lego House"/>
                <a:cs typeface="KG Lego House"/>
              </a:rPr>
              <a:t>Wet wipes (no Clorox or Lysol) </a:t>
            </a:r>
          </a:p>
          <a:p>
            <a:pPr marL="314325" indent="-314325">
              <a:lnSpc>
                <a:spcPct val="110000"/>
              </a:lnSpc>
              <a:buFont typeface="Wingdings" charset="2"/>
              <a:buChar char=""/>
            </a:pPr>
            <a:r>
              <a:rPr lang="en-US" sz="1400" dirty="0">
                <a:latin typeface="KG Lego House"/>
                <a:cs typeface="KG Lego House"/>
              </a:rPr>
              <a:t>Roll of paper towels</a:t>
            </a:r>
          </a:p>
        </p:txBody>
      </p:sp>
    </p:spTree>
    <p:extLst>
      <p:ext uri="{BB962C8B-B14F-4D97-AF65-F5344CB8AC3E}">
        <p14:creationId xmlns:p14="http://schemas.microsoft.com/office/powerpoint/2010/main" val="16798312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387</TotalTime>
  <Words>261</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KG Lego House</vt:lpstr>
      <vt:lpstr>KG Ways to Say Goodbye</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Melissa Printz</cp:lastModifiedBy>
  <cp:revision>54</cp:revision>
  <cp:lastPrinted>2023-05-31T15:10:33Z</cp:lastPrinted>
  <dcterms:created xsi:type="dcterms:W3CDTF">2018-06-12T18:38:07Z</dcterms:created>
  <dcterms:modified xsi:type="dcterms:W3CDTF">2023-05-31T19:41:23Z</dcterms:modified>
</cp:coreProperties>
</file>